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65" r:id="rId6"/>
    <p:sldId id="269" r:id="rId7"/>
    <p:sldId id="271" r:id="rId8"/>
    <p:sldId id="270" r:id="rId9"/>
    <p:sldId id="266" r:id="rId10"/>
    <p:sldId id="277" r:id="rId11"/>
    <p:sldId id="267" r:id="rId12"/>
    <p:sldId id="278" r:id="rId13"/>
    <p:sldId id="279" r:id="rId14"/>
    <p:sldId id="274" r:id="rId15"/>
    <p:sldId id="276" r:id="rId16"/>
    <p:sldId id="281" r:id="rId17"/>
    <p:sldId id="275" r:id="rId18"/>
    <p:sldId id="283" r:id="rId19"/>
    <p:sldId id="264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455" autoAdjust="0"/>
  </p:normalViewPr>
  <p:slideViewPr>
    <p:cSldViewPr>
      <p:cViewPr>
        <p:scale>
          <a:sx n="76" d="100"/>
          <a:sy n="76" d="100"/>
        </p:scale>
        <p:origin x="-336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699AD-DACF-4C8C-A69C-0002CEEBB812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3.jpeg"/><Relationship Id="rId7" Type="http://schemas.openxmlformats.org/officeDocument/2006/relationships/image" Target="../media/image3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.png"/><Relationship Id="rId7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png"/><Relationship Id="rId7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.jpeg"/><Relationship Id="rId7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.png"/><Relationship Id="rId9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5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u.viptalisman.com/flash/templates/graduate_album/album2/852_smal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96" y="58315"/>
            <a:ext cx="9138299" cy="674136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340768"/>
            <a:ext cx="3960440" cy="883239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Участник ВОВ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668434"/>
            <a:ext cx="3920480" cy="144150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Выполнили: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учащиеся 7 класса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МБОУ «</a:t>
            </a:r>
            <a:r>
              <a:rPr lang="ru-RU" dirty="0" err="1" smtClean="0">
                <a:solidFill>
                  <a:srgbClr val="002060"/>
                </a:solidFill>
              </a:rPr>
              <a:t>Савалеевская</a:t>
            </a:r>
            <a:r>
              <a:rPr lang="ru-RU" dirty="0" smtClean="0">
                <a:solidFill>
                  <a:srgbClr val="002060"/>
                </a:solidFill>
              </a:rPr>
              <a:t> СОШ»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Классный руководитель: Рыбак С.Д.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118221" y="3776869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251520" y="4941168"/>
            <a:ext cx="2023715" cy="1168773"/>
          </a:xfrm>
          <a:prstGeom prst="rect">
            <a:avLst/>
          </a:prstGeom>
          <a:noFill/>
        </p:spPr>
      </p:pic>
      <p:pic>
        <p:nvPicPr>
          <p:cNvPr id="8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364050">
            <a:off x="5794321" y="608381"/>
            <a:ext cx="3017913" cy="18884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90950" y="2448866"/>
            <a:ext cx="531092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Смирнов </a:t>
            </a:r>
          </a:p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Иван </a:t>
            </a:r>
            <a:r>
              <a:rPr lang="ru-RU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С</a:t>
            </a:r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ергеевич</a:t>
            </a:r>
            <a:endParaRPr lang="ru-RU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475" y="952716"/>
            <a:ext cx="2022475" cy="2373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Chemist\Desktop\ффффффф\финская война\начало вов\15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55514">
            <a:off x="168967" y="286745"/>
            <a:ext cx="1664351" cy="965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Chemist\Desktop\ффффффф\финская война\начало вов\imstalengrades_188.7qpnulpe288408o4ogo4000ss.ejcuplo1l0oo0sk8c40s8osc4.th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8642"/>
            <a:ext cx="4446451" cy="2929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1205283"/>
            <a:ext cx="5650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Германия </a:t>
            </a:r>
            <a:r>
              <a:rPr lang="ru-RU" b="1" dirty="0"/>
              <a:t>во главе с Гитлером начала войну против Советского Союза. Не успев демобилизоваться, рядовой пулемётчик Смирнов Иван </a:t>
            </a:r>
            <a:r>
              <a:rPr lang="ru-RU" b="1" dirty="0" smtClean="0"/>
              <a:t>оказывается </a:t>
            </a:r>
            <a:r>
              <a:rPr lang="ru-RU" b="1" dirty="0"/>
              <a:t>в самых первых боях с фашистами, потому что его служба проходила на западных рубежах нашей необъятной родины СССР. Москва никак не ожидала этой войны, так как только </a:t>
            </a:r>
            <a:r>
              <a:rPr lang="ru-RU" b="1" dirty="0" smtClean="0"/>
              <a:t>в </a:t>
            </a:r>
            <a:r>
              <a:rPr lang="ru-RU" b="1" dirty="0"/>
              <a:t>1940 году было подписано «двойное соглашение о ненападении» между Германией и СССР. Соответственно, советские войска, которые стояли на Украине, даже не имели необходимого вооружения, чтобы отстоять натиск врага. Фашистские войска стремительно продвигались через Украину, захватывая всё новые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                  территории </a:t>
            </a:r>
            <a:r>
              <a:rPr lang="ru-RU" b="1" dirty="0"/>
              <a:t>и наши войска. </a:t>
            </a:r>
          </a:p>
        </p:txBody>
      </p:sp>
      <p:pic>
        <p:nvPicPr>
          <p:cNvPr id="8194" name="Picture 2" descr="C:\Users\Chemist\Desktop\ффффффф\финская война\начало вов\86398f6d0f26ba8ccbd6718a6d62d3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165707"/>
            <a:ext cx="2166811" cy="1415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Chemist\Desktop\ффффффф\финская война\начало вов\30806192_kolonna_pol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636" y="5143326"/>
            <a:ext cx="2384972" cy="1417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Chemist\Desktop\ффффффф\финская война\начало вов\1340332284_0152.480x381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5122">
            <a:off x="6734851" y="3538359"/>
            <a:ext cx="1586603" cy="1259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02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hemist\Desktop\ффффффф\финская война\начало вов\f3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4689" y="1606319"/>
            <a:ext cx="3226978" cy="2097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10313" y="324721"/>
            <a:ext cx="44411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Смирнов Иван </a:t>
            </a:r>
            <a:r>
              <a:rPr lang="ru-RU" b="1" dirty="0"/>
              <a:t>успел побывать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первых нескольких боях. Когда войска, где </a:t>
            </a:r>
            <a:r>
              <a:rPr lang="ru-RU" b="1" dirty="0" smtClean="0"/>
              <a:t>он служил, </a:t>
            </a:r>
            <a:r>
              <a:rPr lang="ru-RU" b="1" dirty="0"/>
              <a:t>оказались в окружении фашистских войск, в неравном бою </a:t>
            </a:r>
            <a:r>
              <a:rPr lang="ru-RU" b="1" dirty="0" smtClean="0"/>
              <a:t>он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получил </a:t>
            </a:r>
            <a:r>
              <a:rPr lang="ru-RU" b="1" dirty="0"/>
              <a:t>сильное ранение в ногу, </a:t>
            </a:r>
            <a:r>
              <a:rPr lang="ru-RU" b="1" dirty="0" smtClean="0"/>
              <a:t>и,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контуженный </a:t>
            </a:r>
            <a:r>
              <a:rPr lang="ru-RU" b="1" dirty="0"/>
              <a:t>от сильного взрыва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         бомбы</a:t>
            </a:r>
            <a:r>
              <a:rPr lang="ru-RU" b="1" dirty="0"/>
              <a:t>, </a:t>
            </a:r>
            <a:r>
              <a:rPr lang="ru-RU" b="1" dirty="0" smtClean="0"/>
              <a:t>упал </a:t>
            </a:r>
            <a:r>
              <a:rPr lang="ru-RU" b="1" dirty="0"/>
              <a:t>без сознания. </a:t>
            </a:r>
          </a:p>
        </p:txBody>
      </p:sp>
      <p:pic>
        <p:nvPicPr>
          <p:cNvPr id="9220" name="Picture 4" descr="C:\Users\Chemist\Desktop\ффффффф\финская война\начало вов\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280" y="2655087"/>
            <a:ext cx="2668617" cy="22527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Chemist\Desktop\ффффффф\финская война\начало вов\концлагерь\88610747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2198" y="4353987"/>
            <a:ext cx="2980241" cy="21532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69875" y="5229200"/>
            <a:ext cx="47275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Больше </a:t>
            </a:r>
            <a:r>
              <a:rPr lang="ru-RU" b="1" dirty="0"/>
              <a:t>шести суток </a:t>
            </a:r>
            <a:r>
              <a:rPr lang="ru-RU" b="1" dirty="0" smtClean="0"/>
              <a:t>Иван не </a:t>
            </a:r>
            <a:r>
              <a:rPr lang="ru-RU" b="1" dirty="0"/>
              <a:t>приходил </a:t>
            </a:r>
            <a:r>
              <a:rPr lang="ru-RU" b="1" dirty="0" smtClean="0"/>
              <a:t>в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</a:t>
            </a:r>
            <a:r>
              <a:rPr lang="ru-RU" b="1" dirty="0"/>
              <a:t>себя,  </a:t>
            </a:r>
            <a:r>
              <a:rPr lang="ru-RU" b="1" dirty="0" smtClean="0"/>
              <a:t>пришёл </a:t>
            </a:r>
            <a:r>
              <a:rPr lang="ru-RU" b="1" dirty="0"/>
              <a:t>в сознание </a:t>
            </a:r>
            <a:r>
              <a:rPr lang="ru-RU" b="1" dirty="0" smtClean="0"/>
              <a:t>от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незнакомых голосов, его </a:t>
            </a:r>
            <a:r>
              <a:rPr lang="ru-RU" b="1" dirty="0"/>
              <a:t>тащат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                    по </a:t>
            </a:r>
            <a:r>
              <a:rPr lang="ru-RU" b="1" dirty="0"/>
              <a:t>земле, </a:t>
            </a:r>
            <a:r>
              <a:rPr lang="ru-RU" b="1" dirty="0" smtClean="0"/>
              <a:t>как убитого</a:t>
            </a:r>
            <a:r>
              <a:rPr lang="ru-RU" b="1" dirty="0"/>
              <a:t>, так </a:t>
            </a:r>
            <a:r>
              <a:rPr lang="ru-RU" b="1" dirty="0" smtClean="0"/>
              <a:t>он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попал </a:t>
            </a:r>
            <a:r>
              <a:rPr lang="ru-RU" b="1" dirty="0"/>
              <a:t>в плен. 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8" name="Picture 6" descr="C:\Users\Chemist\Desktop\ффффффф\финская война\начало вов\5269384s4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409" y="373168"/>
            <a:ext cx="2438497" cy="14716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62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0242" name="Picture 2" descr="C:\Users\Chemist\Desktop\ффффффф\финская война\начало вов\концлагерь\185586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30245" y="1"/>
            <a:ext cx="1000626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608276"/>
            <a:ext cx="31196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Его </a:t>
            </a:r>
            <a:r>
              <a:rPr lang="ru-RU" sz="2000" b="1" i="1" dirty="0"/>
              <a:t>со всеми, кто остался после боя в живых, перевозят в  Румынию в концлагерь. Там прошли его самые страшные годы жизни. </a:t>
            </a:r>
          </a:p>
        </p:txBody>
      </p:sp>
      <p:pic>
        <p:nvPicPr>
          <p:cNvPr id="10243" name="Picture 3" descr="C:\Users\Chemist\Desktop\ффффффф\финская война\начало вов\концлагерь\post-540-12740713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68969"/>
            <a:ext cx="3384376" cy="24909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Chemist\Desktop\ффффффф\финская война\начало вов\концлагерь\1142551434_stalingradarchiv3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29966"/>
            <a:ext cx="3119669" cy="193939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Chemist\Desktop\ффффффф\финская война\начало вов\концлагерь\165379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18600"/>
            <a:ext cx="3004171" cy="195076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1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pic>
        <p:nvPicPr>
          <p:cNvPr id="11267" name="Picture 3" descr="C:\Users\Chemist\Desktop\ффффффф\финская война\начало вов\концлагерь\9852044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52452">
            <a:off x="-76626" y="4120304"/>
            <a:ext cx="2922462" cy="1941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Chemist\Desktop\ффффффф\финская война\начало вов\концлагерь\24089_Rumynij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03481">
            <a:off x="-31235" y="1701086"/>
            <a:ext cx="2575910" cy="1924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Chemist\Desktop\ффффффф\финская война\начало вов\концлагерь\600x600,fs-SHAGIN-01,7,Shag-7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8190">
            <a:off x="6362659" y="1528582"/>
            <a:ext cx="3446970" cy="21601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Chemist\Desktop\ффффффф\финская война\начало вов\концлагерь\8400518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1125" y="415447"/>
            <a:ext cx="3321750" cy="2155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66" name="Picture 2" descr="C:\Users\Chemist\Desktop\ффффффф\финская война\начало вов\концлагерь\py7Y-ClknV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519">
            <a:off x="6088440" y="4184202"/>
            <a:ext cx="3589794" cy="22816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63510" y="3200914"/>
            <a:ext cx="36004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Раненный </a:t>
            </a:r>
            <a:r>
              <a:rPr lang="ru-RU" b="1" dirty="0">
                <a:solidFill>
                  <a:srgbClr val="002060"/>
                </a:solidFill>
              </a:rPr>
              <a:t>в обе ноги, </a:t>
            </a:r>
            <a:r>
              <a:rPr lang="ru-RU" b="1" dirty="0" smtClean="0">
                <a:solidFill>
                  <a:srgbClr val="002060"/>
                </a:solidFill>
              </a:rPr>
              <a:t>Смирнов Иван чудом </a:t>
            </a:r>
            <a:r>
              <a:rPr lang="ru-RU" b="1" dirty="0">
                <a:solidFill>
                  <a:srgbClr val="002060"/>
                </a:solidFill>
              </a:rPr>
              <a:t>остался  жив. Когда Советские войска освобождают Румынию, рядовой  Смирнов Иван, контуженый и раненый, получает демобилизацию, возвращается домой всеми </a:t>
            </a:r>
            <a:r>
              <a:rPr lang="ru-RU" b="1" dirty="0" smtClean="0">
                <a:solidFill>
                  <a:srgbClr val="002060"/>
                </a:solidFill>
              </a:rPr>
              <a:t>способами: </a:t>
            </a:r>
            <a:r>
              <a:rPr lang="ru-RU" b="1" dirty="0">
                <a:solidFill>
                  <a:srgbClr val="002060"/>
                </a:solidFill>
              </a:rPr>
              <a:t>на поезде до М</a:t>
            </a:r>
            <a:r>
              <a:rPr lang="ru-RU" b="1" dirty="0" smtClean="0">
                <a:solidFill>
                  <a:srgbClr val="002060"/>
                </a:solidFill>
              </a:rPr>
              <a:t>осквы</a:t>
            </a:r>
            <a:r>
              <a:rPr lang="ru-RU" b="1" dirty="0">
                <a:solidFill>
                  <a:srgbClr val="002060"/>
                </a:solidFill>
              </a:rPr>
              <a:t>, на машине, когда её удаётся поймать, и даже на костылях </a:t>
            </a:r>
            <a:r>
              <a:rPr lang="ru-RU" b="1" dirty="0" smtClean="0">
                <a:solidFill>
                  <a:srgbClr val="002060"/>
                </a:solidFill>
              </a:rPr>
              <a:t>пешком, одетый в деревянные башмаки.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1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61519" y="397612"/>
            <a:ext cx="828092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Так осенью 1944 года «пропавший без вести» </a:t>
            </a:r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Иван Сергеевич возвращается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домой в </a:t>
            </a:r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село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Савалеево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. </a:t>
            </a:r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После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возвращения с войны, как и многим другим, пришлось нелегко, но он не привык отступать и трусить перед ударами судьбы. Все невзгоды он переносил с достоинством.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Он женился на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Ольге 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Евстафьевне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, они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вырастили троих детей, построили дом, где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 сейчас живут его родные.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Даже, когда не удалось остановить гангрену на ноге, в 1972 году ему ампутировали левую ногу, 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Смирнов Иван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не сдался, 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продолжал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работать, 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валял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валенки и помогал 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   по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дому в меру 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своих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возможностей.</a:t>
            </a:r>
          </a:p>
          <a:p>
            <a:r>
              <a:rPr lang="ru-RU" dirty="0"/>
              <a:t>   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0464" y="4071057"/>
            <a:ext cx="3734946" cy="2445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308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2223" y="211425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Указом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президиума Верховного Совета СССР </a:t>
            </a:r>
            <a:endParaRPr lang="ru-RU" sz="2800" b="1" dirty="0" smtClean="0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26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декабря 1967 года его наградили юбилейной медалью </a:t>
            </a:r>
            <a:endParaRPr lang="ru-RU" sz="2800" b="1" dirty="0" smtClean="0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«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50 лет Вооружённых сил СССР».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19428"/>
            <a:ext cx="4680520" cy="2947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User\Downloads\52966559_50_let_Vooruzhyonnuyh_Sil_SSS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223" y="1589851"/>
            <a:ext cx="330806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826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РЫБАК\документы 2015\2 Кл руков 2014-15\ВОВ Смирнов И.С\медаль\DSC0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9931" y="4195125"/>
            <a:ext cx="3020892" cy="23762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РЫБАК\документы 2015\2 Кл руков 2014-15\ВОВ Смирнов И.С\медаль\DSC07489чч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2743" y="2361132"/>
            <a:ext cx="2349696" cy="31329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04073" y="422140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FF00"/>
                </a:solidFill>
              </a:rPr>
              <a:t>Указом </a:t>
            </a:r>
            <a:r>
              <a:rPr lang="ru-RU" sz="2000" b="1" i="1" dirty="0">
                <a:solidFill>
                  <a:srgbClr val="FFFF00"/>
                </a:solidFill>
              </a:rPr>
              <a:t>президиума Верховного Совета СССР от 25 апреля 1975 года награждён юбилейной медалью «Тридцать лет победы в ВОВ 1941-1945 </a:t>
            </a:r>
            <a:r>
              <a:rPr lang="ru-RU" sz="2000" b="1" i="1" dirty="0" err="1">
                <a:solidFill>
                  <a:srgbClr val="FFFF00"/>
                </a:solidFill>
              </a:rPr>
              <a:t>гг</a:t>
            </a:r>
            <a:r>
              <a:rPr lang="ru-RU" sz="2000" b="1" i="1" dirty="0" smtClean="0">
                <a:solidFill>
                  <a:srgbClr val="FFFF00"/>
                </a:solidFill>
              </a:rPr>
              <a:t>», </a:t>
            </a:r>
            <a:r>
              <a:rPr lang="ru-RU" sz="2000" b="1" i="1" dirty="0">
                <a:solidFill>
                  <a:srgbClr val="FFFF00"/>
                </a:solidFill>
              </a:rPr>
              <a:t>7 февраля 1989 года награждён медалью «70 лет Вооружённых сил СССР», 22 марта 1985 года награждён юбилейной медалью «50 лет Победы в ВОВ 1941-1945 </a:t>
            </a:r>
            <a:r>
              <a:rPr lang="ru-RU" sz="2000" b="1" i="1" dirty="0" err="1">
                <a:solidFill>
                  <a:srgbClr val="FFFF00"/>
                </a:solidFill>
              </a:rPr>
              <a:t>гг</a:t>
            </a:r>
            <a:r>
              <a:rPr lang="ru-RU" sz="2000" b="1" i="1" dirty="0">
                <a:solidFill>
                  <a:srgbClr val="FFFF00"/>
                </a:solidFill>
              </a:rPr>
              <a:t>». </a:t>
            </a:r>
            <a:r>
              <a:rPr lang="ru-RU" sz="2000" b="1" i="1" dirty="0" smtClean="0">
                <a:solidFill>
                  <a:srgbClr val="FFFF00"/>
                </a:solidFill>
              </a:rPr>
              <a:t> В 1995 году награждён </a:t>
            </a:r>
            <a:r>
              <a:rPr lang="ru-RU" sz="2000" b="1" i="1" dirty="0">
                <a:solidFill>
                  <a:srgbClr val="FFFF00"/>
                </a:solidFill>
              </a:rPr>
              <a:t>юбилейной медалью </a:t>
            </a:r>
            <a:r>
              <a:rPr lang="ru-RU" sz="2000" b="1" i="1" dirty="0" smtClean="0">
                <a:solidFill>
                  <a:srgbClr val="FFFF00"/>
                </a:solidFill>
              </a:rPr>
              <a:t>«60 </a:t>
            </a:r>
            <a:r>
              <a:rPr lang="ru-RU" sz="2000" b="1" i="1" dirty="0">
                <a:solidFill>
                  <a:srgbClr val="FFFF00"/>
                </a:solidFill>
              </a:rPr>
              <a:t>лет Победы в ВОВ 1941-1945 </a:t>
            </a:r>
            <a:r>
              <a:rPr lang="ru-RU" sz="2000" b="1" i="1" dirty="0" err="1">
                <a:solidFill>
                  <a:srgbClr val="FFFF00"/>
                </a:solidFill>
              </a:rPr>
              <a:t>гг</a:t>
            </a:r>
            <a:r>
              <a:rPr lang="ru-RU" sz="2000" b="1" i="1" dirty="0" smtClean="0">
                <a:solidFill>
                  <a:srgbClr val="FFFF00"/>
                </a:solidFill>
              </a:rPr>
              <a:t>».</a:t>
            </a:r>
            <a:endParaRPr lang="ru-RU" sz="2000" b="1" i="1" dirty="0">
              <a:solidFill>
                <a:srgbClr val="FFFF00"/>
              </a:solidFill>
            </a:endParaRPr>
          </a:p>
        </p:txBody>
      </p:sp>
      <p:pic>
        <p:nvPicPr>
          <p:cNvPr id="9" name="Picture 2" descr="C:\Users\User\Downloads\250px-30_years_victory_cer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4073" y="2739464"/>
            <a:ext cx="338437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842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43809" y="311909"/>
            <a:ext cx="5531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Monotype Corsiva" panose="03010101010201010101" pitchFamily="66" charset="0"/>
              </a:rPr>
              <a:t>Сейчас  его уже нет на свете. </a:t>
            </a:r>
          </a:p>
          <a:p>
            <a:pPr algn="ctr"/>
            <a:r>
              <a:rPr lang="ru-RU" sz="2400" b="1" dirty="0" smtClean="0">
                <a:latin typeface="Monotype Corsiva" panose="03010101010201010101" pitchFamily="66" charset="0"/>
              </a:rPr>
              <a:t>Он умер в 2007 году в возрасте 89 лет.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При жизни  его ценили и уважали  за широту и доброту души и близкие, и соседи,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 сельчане.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Его до сих пор 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все помнят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, 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любят, </a:t>
            </a:r>
            <a:endParaRPr lang="ru-RU" sz="24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им гордятся.</a:t>
            </a:r>
            <a:endParaRPr lang="ru-RU" sz="2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2400" dirty="0"/>
              <a:t>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6253" y="3429000"/>
            <a:ext cx="4857249" cy="3094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9739" y="3160585"/>
            <a:ext cx="2208213" cy="26654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741" y="503349"/>
            <a:ext cx="1644596" cy="23199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26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4795" y="332656"/>
            <a:ext cx="49974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Иван Сергеевич  за свою долгую  жизнь воспитал  двоих сыновей и дочь - Ефросинью Ивановну, Николая Ивановича,  Анатолия Ивановича;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одиннадцать внуков и внучек.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А сейчас в его роду ещё и двадцать шесть правнуков и правнучек.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1026" name="Picture 2" descr="C:\Users\Chemist\Desktop\фото семьи смирнова\семья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9081" y="2381402"/>
            <a:ext cx="5620785" cy="4143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emist\Desktop\фото семьи смирнова\аа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480" y="2492896"/>
            <a:ext cx="2305670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C:\Users\Chemist\Desktop\фото семьи смирнова\ьь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054" y="4685042"/>
            <a:ext cx="2144632" cy="1696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C:\Users\Chemist\Desktop\фото семьи смирнова\тт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3404" y="320130"/>
            <a:ext cx="2192242" cy="18644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hemist\Desktop\фото семьи смирнова\вв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59" y="444778"/>
            <a:ext cx="1591736" cy="17147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97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982987">
            <a:off x="4999236" y="997533"/>
            <a:ext cx="3696888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После интересного рассказа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гостеприимная хозяйка угощала детей вкусным чаем с пирогами и вареньем.</a:t>
            </a:r>
          </a:p>
        </p:txBody>
      </p:sp>
      <p:pic>
        <p:nvPicPr>
          <p:cNvPr id="8" name="Рисунок 7" descr="C:\Users\г\Desktop\фото школы\гости у смирновых 15.12\DSC0748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6137" y="4353088"/>
            <a:ext cx="2399963" cy="1943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г\Desktop\фото школы\гости у смирновых 15.12\DSC0747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538" y="456726"/>
            <a:ext cx="4336510" cy="3548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г\Desktop\фото школы\гости у смирновых 15.12\DSC0747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7" y="3393810"/>
            <a:ext cx="3508901" cy="2903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93757" y="590303"/>
            <a:ext cx="38383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В преддверии празднования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70-летия Победы Великой Отечественной войны учащиеся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7 класса  посетили семью ветерана </a:t>
            </a:r>
            <a:r>
              <a:rPr lang="ru-RU" b="1" dirty="0">
                <a:solidFill>
                  <a:srgbClr val="002060"/>
                </a:solidFill>
              </a:rPr>
              <a:t>Смирнова </a:t>
            </a:r>
            <a:r>
              <a:rPr lang="ru-RU" b="1" dirty="0" smtClean="0">
                <a:solidFill>
                  <a:srgbClr val="002060"/>
                </a:solidFill>
              </a:rPr>
              <a:t>Ивана </a:t>
            </a:r>
            <a:r>
              <a:rPr lang="ru-RU" b="1" dirty="0">
                <a:solidFill>
                  <a:srgbClr val="002060"/>
                </a:solidFill>
              </a:rPr>
              <a:t>с целью разузнать побольше о его героическом прошлом, о послевоенной жизни, семье, работе. Дети с интересом слушали неторопливый рассказ Светланы Валентиновны, его невестки, разглядывали старые фотографии, медали.</a:t>
            </a:r>
          </a:p>
        </p:txBody>
      </p:sp>
      <p:pic>
        <p:nvPicPr>
          <p:cNvPr id="9" name="Рисунок 8" descr="C:\Users\г\Desktop\фото школы\гости у смирновых 15.12\DSC074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854" y="260648"/>
            <a:ext cx="3910458" cy="3524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C:\Users\г\Desktop\фото школы\гости у смирновых 15.12\DSC0744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9" y="4006623"/>
            <a:ext cx="2652640" cy="2313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г\Desktop\фото школы\гости у смирновых 15.12\DSC0746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0520">
            <a:off x="2706322" y="4110332"/>
            <a:ext cx="2540520" cy="19683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 descr="C:\Users\г\Desktop\фото школы\гости у смирновых 15.12\DSC0747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65272">
            <a:off x="686890" y="3998657"/>
            <a:ext cx="1951355" cy="1463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ЫБАК\документы 2015\2 Кл руков 2014-15\ВОВ Смирнов И.С\ффффффф\вечный огонь\newspic_sma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50" y="134705"/>
            <a:ext cx="8884046" cy="66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347" y="5447104"/>
            <a:ext cx="8783305" cy="120032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Жизнь продолжается, и  частичка Вашего тепла , Иван  Сергеевич, навсегда останется в сердцах ваших близких и родных вам людей.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Спасибо Вам за всё  и низкий поклон до земли!</a:t>
            </a:r>
            <a:endParaRPr lang="ru-RU" sz="24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22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39952" y="857447"/>
            <a:ext cx="439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Monotype Corsiva" pitchFamily="66" charset="0"/>
              </a:rPr>
              <a:t>Смирнов Иван Сергеевич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родился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19 декабря 1918 года в с. </a:t>
            </a:r>
            <a:r>
              <a:rPr lang="ru-RU" sz="2800" b="1" dirty="0" err="1">
                <a:solidFill>
                  <a:srgbClr val="FF0000"/>
                </a:solidFill>
                <a:latin typeface="Monotype Corsiva" pitchFamily="66" charset="0"/>
              </a:rPr>
              <a:t>Савалеево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 Уфимской губернии. Родился в семье простых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трудолюбивых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крестьян. Отец – Смирнов Сергей Егорович, мать – Татьяна Ефимовна. Семья была большая – семеро детей – 4 брата и 3 сестры,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Иван был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по счёту четвёртым ребёнком. </a:t>
            </a:r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2448272" cy="3376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Chemist\Desktop\ффффффф\photo4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11417">
            <a:off x="77270" y="280402"/>
            <a:ext cx="2848958" cy="2136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75856" y="843677"/>
            <a:ext cx="528357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1918 </a:t>
            </a:r>
            <a:r>
              <a:rPr lang="ru-RU" dirty="0"/>
              <a:t>год – тревожное, новое незнакомое время для простых, в основном безграмотных жителей села. В это время на селе все семьи имели свои земельные наделы. Земля была в окрестностях деревни, один раз в 10 лет наделы </a:t>
            </a:r>
            <a:r>
              <a:rPr lang="ru-RU" dirty="0" smtClean="0"/>
              <a:t>перераспределялись </a:t>
            </a:r>
            <a:r>
              <a:rPr lang="ru-RU" dirty="0"/>
              <a:t>на сходе жителей, по числу лиц мужского рода в каждой семье. Поэтому в семье, где рос </a:t>
            </a:r>
            <a:r>
              <a:rPr lang="ru-RU" dirty="0" smtClean="0"/>
              <a:t>Иван, </a:t>
            </a:r>
            <a:r>
              <a:rPr lang="ru-RU" dirty="0"/>
              <a:t>было пять наделов земли, они много работали, и в семье недостатка не было. Все дети по мере своих возможностей работали по хозяйству: кто в поле</a:t>
            </a:r>
            <a:r>
              <a:rPr lang="ru-RU" dirty="0" smtClean="0"/>
              <a:t>,</a:t>
            </a:r>
          </a:p>
          <a:p>
            <a:r>
              <a:rPr lang="ru-RU" dirty="0" smtClean="0"/>
              <a:t>кто </a:t>
            </a:r>
            <a:r>
              <a:rPr lang="ru-RU" dirty="0"/>
              <a:t>во дворе.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них было </a:t>
            </a:r>
            <a:endParaRPr lang="ru-RU" dirty="0" smtClean="0"/>
          </a:p>
          <a:p>
            <a:r>
              <a:rPr lang="ru-RU" dirty="0" smtClean="0"/>
              <a:t>достаточно </a:t>
            </a:r>
            <a:r>
              <a:rPr lang="ru-RU" dirty="0"/>
              <a:t>скотины: </a:t>
            </a:r>
            <a:endParaRPr lang="ru-RU" dirty="0" smtClean="0"/>
          </a:p>
          <a:p>
            <a:r>
              <a:rPr lang="ru-RU" dirty="0" smtClean="0"/>
              <a:t>три </a:t>
            </a:r>
            <a:r>
              <a:rPr lang="ru-RU" dirty="0"/>
              <a:t>лошади для </a:t>
            </a:r>
            <a:endParaRPr lang="ru-RU" dirty="0" smtClean="0"/>
          </a:p>
          <a:p>
            <a:r>
              <a:rPr lang="ru-RU" dirty="0" smtClean="0"/>
              <a:t>работы </a:t>
            </a:r>
            <a:r>
              <a:rPr lang="ru-RU" dirty="0"/>
              <a:t>в поле, </a:t>
            </a:r>
            <a:endParaRPr lang="ru-RU" dirty="0" smtClean="0"/>
          </a:p>
          <a:p>
            <a:r>
              <a:rPr lang="ru-RU" dirty="0" smtClean="0"/>
              <a:t>три </a:t>
            </a:r>
            <a:r>
              <a:rPr lang="ru-RU" dirty="0"/>
              <a:t>коровы, </a:t>
            </a:r>
            <a:endParaRPr lang="ru-RU" dirty="0" smtClean="0"/>
          </a:p>
          <a:p>
            <a:r>
              <a:rPr lang="ru-RU" dirty="0" smtClean="0"/>
              <a:t>много </a:t>
            </a:r>
            <a:r>
              <a:rPr lang="ru-RU" dirty="0"/>
              <a:t>овец. </a:t>
            </a:r>
          </a:p>
        </p:txBody>
      </p:sp>
      <p:pic>
        <p:nvPicPr>
          <p:cNvPr id="2050" name="Picture 2" descr="C:\Users\Chemist\Desktop\ффффффф\d33eee4a3158907e3d6946d0c5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22760"/>
            <a:ext cx="3694375" cy="2609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3074" name="Picture 2" descr="D:\РЫБАК\документы 2015\2 Кл руков 2014-15\ВОВ Смирнов И.С\ффффффф\1f2b25426d113e1b653379f53a7d7b4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35447">
            <a:off x="155972" y="2816645"/>
            <a:ext cx="2857692" cy="2143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133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Chemist\Desktop\ффффффф\i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6042" y="4293096"/>
            <a:ext cx="3059789" cy="210726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3075" name="Picture 3" descr="C:\Users\Chemist\Desktop\ффффффф\45938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00124">
            <a:off x="6235696" y="2055525"/>
            <a:ext cx="2828145" cy="21218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63788" y="3212976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те года крестьянские семьи всё самое необходимое выращивали сами: сеяли рожь, пшеницу, овёс, просо, тем самым обеспечивали себя и домашних животных. При этом методе ведения хозяйства не голодали сами, и скотина была сыта. Выращивали лён, делали масло из семян льна и сырьё для тканевых полотен изо льна. Семья Смирнова Сергея Егоровича считалась зажиточной семьёй. </a:t>
            </a:r>
          </a:p>
        </p:txBody>
      </p:sp>
      <p:pic>
        <p:nvPicPr>
          <p:cNvPr id="3078" name="Picture 6" descr="C:\Users\Chemist\Desktop\ффффффф\48c41b5426954c30e80e1b8024c84c5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3293">
            <a:off x="130803" y="362782"/>
            <a:ext cx="2694384" cy="21196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Chemist\Desktop\ффффффф\10587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976" y="2811797"/>
            <a:ext cx="2232248" cy="195293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10" name="Picture 3" descr="C:\Users\Chemist\Desktop\ффффффф\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1" y="266649"/>
            <a:ext cx="3528391" cy="27303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203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emist\Desktop\ффффффф\кулачество\b87ce884a8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1934" y="381000"/>
            <a:ext cx="409575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2187" y="216553"/>
            <a:ext cx="4635428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В </a:t>
            </a:r>
            <a:r>
              <a:rPr lang="ru-RU" sz="1700" dirty="0"/>
              <a:t>стране началась коллективизация на селе. В 1927 году и в с. </a:t>
            </a:r>
            <a:r>
              <a:rPr lang="ru-RU" sz="1700" dirty="0" err="1"/>
              <a:t>Савалеево</a:t>
            </a:r>
            <a:r>
              <a:rPr lang="ru-RU" sz="1700" dirty="0"/>
              <a:t> образовалось такое коллективное хозяйство. Отец </a:t>
            </a:r>
            <a:r>
              <a:rPr lang="ru-RU" sz="1700" dirty="0" smtClean="0"/>
              <a:t>Смирнова Ивана в </a:t>
            </a:r>
            <a:r>
              <a:rPr lang="ru-RU" sz="1700" dirty="0"/>
              <a:t>числе первых подал заявление о поступлении в колхоз. Все начинания были новыми, было много неясного, непонятного, а учить тогда новым правилам, уставам было некому. Видно поэтому колхоз не смог удержаться на «плаву» и распался. Зато старые, уже хорошо укоренившиеся законы и правила никак не хотели уступать новым. </a:t>
            </a:r>
            <a:r>
              <a:rPr lang="ru-RU" sz="1700" dirty="0" smtClean="0"/>
              <a:t>Сергей Егорович был </a:t>
            </a:r>
            <a:r>
              <a:rPr lang="ru-RU" sz="1700" dirty="0"/>
              <a:t>очень набожным человеком, поэтому его легко убедили те, кому не на руку был </a:t>
            </a:r>
            <a:r>
              <a:rPr lang="ru-RU" sz="1700" dirty="0" smtClean="0"/>
              <a:t>колхоз,  в том, что правила </a:t>
            </a:r>
            <a:r>
              <a:rPr lang="ru-RU" sz="1700" dirty="0"/>
              <a:t>колхоза идут наперекор вере в </a:t>
            </a:r>
            <a:r>
              <a:rPr lang="ru-RU" sz="1700" dirty="0" smtClean="0"/>
              <a:t>бога, и он отказался вступать </a:t>
            </a:r>
            <a:r>
              <a:rPr lang="ru-RU" sz="1700" dirty="0"/>
              <a:t>в колхоз. Вот тогда и начались страшные тяжёлые испытания для многих семей на </a:t>
            </a:r>
            <a:r>
              <a:rPr lang="ru-RU" sz="1700" dirty="0" smtClean="0"/>
              <a:t>селе. </a:t>
            </a:r>
            <a:r>
              <a:rPr lang="ru-RU" sz="1700" dirty="0"/>
              <a:t>Начались </a:t>
            </a:r>
            <a:r>
              <a:rPr lang="ru-RU" sz="1700" dirty="0" smtClean="0"/>
              <a:t>клеймения</a:t>
            </a:r>
          </a:p>
          <a:p>
            <a:r>
              <a:rPr lang="ru-RU" sz="1700" dirty="0" smtClean="0"/>
              <a:t>                            «</a:t>
            </a:r>
            <a:r>
              <a:rPr lang="ru-RU" sz="1700" dirty="0"/>
              <a:t>кулачеством», и как </a:t>
            </a:r>
            <a:endParaRPr lang="ru-RU" sz="1700" dirty="0" smtClean="0"/>
          </a:p>
          <a:p>
            <a:r>
              <a:rPr lang="ru-RU" sz="1700" dirty="0"/>
              <a:t> </a:t>
            </a:r>
            <a:r>
              <a:rPr lang="ru-RU" sz="1700" dirty="0" smtClean="0"/>
              <a:t>                            зажиточная </a:t>
            </a:r>
            <a:r>
              <a:rPr lang="ru-RU" sz="1700" dirty="0"/>
              <a:t>средняя семья, </a:t>
            </a:r>
            <a:endParaRPr lang="ru-RU" sz="1700" dirty="0" smtClean="0"/>
          </a:p>
          <a:p>
            <a:r>
              <a:rPr lang="ru-RU" sz="1700" dirty="0"/>
              <a:t> </a:t>
            </a:r>
            <a:r>
              <a:rPr lang="ru-RU" sz="1700" dirty="0" smtClean="0"/>
              <a:t>                            к </a:t>
            </a:r>
            <a:r>
              <a:rPr lang="ru-RU" sz="1700" dirty="0"/>
              <a:t>тому же отказавшаяся от </a:t>
            </a:r>
            <a:endParaRPr lang="ru-RU" sz="1700" dirty="0" smtClean="0"/>
          </a:p>
          <a:p>
            <a:r>
              <a:rPr lang="ru-RU" sz="1700" dirty="0"/>
              <a:t> </a:t>
            </a:r>
            <a:r>
              <a:rPr lang="ru-RU" sz="1700" dirty="0" smtClean="0"/>
              <a:t>                            вступления </a:t>
            </a:r>
            <a:r>
              <a:rPr lang="ru-RU" sz="1700" dirty="0"/>
              <a:t>в колхоз, семья </a:t>
            </a:r>
            <a:endParaRPr lang="ru-RU" sz="1700" dirty="0" smtClean="0"/>
          </a:p>
          <a:p>
            <a:r>
              <a:rPr lang="ru-RU" sz="1700" dirty="0"/>
              <a:t> </a:t>
            </a:r>
            <a:r>
              <a:rPr lang="ru-RU" sz="1700" dirty="0" smtClean="0"/>
              <a:t>                                           Смирнова </a:t>
            </a:r>
            <a:r>
              <a:rPr lang="ru-RU" sz="1700" dirty="0"/>
              <a:t>Сергея </a:t>
            </a:r>
            <a:r>
              <a:rPr lang="ru-RU" sz="1700" dirty="0" smtClean="0"/>
              <a:t>была</a:t>
            </a:r>
          </a:p>
          <a:p>
            <a:r>
              <a:rPr lang="ru-RU" sz="1700" dirty="0"/>
              <a:t> </a:t>
            </a:r>
            <a:r>
              <a:rPr lang="ru-RU" sz="1700" dirty="0" smtClean="0"/>
              <a:t>                                           </a:t>
            </a:r>
            <a:r>
              <a:rPr lang="ru-RU" sz="1700" dirty="0"/>
              <a:t>названа кулацкой.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92418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63888" y="300790"/>
            <a:ext cx="527855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Поздней </a:t>
            </a:r>
            <a:r>
              <a:rPr lang="ru-RU" sz="21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осенью 1933 года, когда весь урожай </a:t>
            </a:r>
            <a:endParaRPr lang="ru-RU" sz="21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1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был </a:t>
            </a:r>
            <a:r>
              <a:rPr lang="ru-RU" sz="21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собран с полей и убран в закрома, в дом, </a:t>
            </a:r>
            <a:endParaRPr lang="ru-RU" sz="21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1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где </a:t>
            </a:r>
            <a:r>
              <a:rPr lang="ru-RU" sz="21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жил </a:t>
            </a:r>
            <a:r>
              <a:rPr lang="ru-RU" sz="21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Иван, </a:t>
            </a:r>
            <a:r>
              <a:rPr lang="ru-RU" sz="21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пришла беда. Их всей семьёй выгнали из подворья, забрав всю скотину и нажитое добро. Семья из восьми человек осталась на улице. Всё, что у них осталось, это было несколько узелков с одеждой. Начались скитания по углам, где им удавалось устроиться на какое-то время. Выручали родственники семьи. С весны дети разбрелись: кто, где мог подработать. </a:t>
            </a:r>
            <a:endParaRPr lang="ru-RU" sz="21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1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Так </a:t>
            </a:r>
            <a:r>
              <a:rPr lang="ru-RU" sz="21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 кормились. </a:t>
            </a:r>
          </a:p>
        </p:txBody>
      </p:sp>
      <p:pic>
        <p:nvPicPr>
          <p:cNvPr id="5123" name="Picture 3" descr="C:\Users\Chemist\Desktop\ффффффф\кулачество\26021_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295436"/>
            <a:ext cx="3188563" cy="39976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Chemist\Desktop\ффффффф\кулачество\8233572bn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6617" y="4133511"/>
            <a:ext cx="3086684" cy="22366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5122" name="Picture 2" descr="C:\Users\Chemist\Desktop\ффффффф\кулачество\fd879c578bc2ed729ed0ff360dfc7f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83321">
            <a:off x="2308069" y="4331005"/>
            <a:ext cx="2895025" cy="17892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65433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6148" name="Picture 4" descr="C:\Users\Chemist\Desktop\ффффффф\кулачество\1296959859_0131h05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61" y="2684419"/>
            <a:ext cx="4139951" cy="4068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50" name="Picture 6" descr="C:\Users\Chemist\Desktop\ффффффф\кулачество\1b251f68eea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37211">
            <a:off x="2307482" y="1761469"/>
            <a:ext cx="2081387" cy="13867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6151" name="Picture 7" descr="C:\Users\Chemist\Desktop\ффффффф\кулачество\13411660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922" y="5733255"/>
            <a:ext cx="1129582" cy="103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Chemist\Desktop\ффффффф\кулачество\IMG_366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9674" y="360961"/>
            <a:ext cx="2376263" cy="1782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6" name="Picture 2" descr="C:\Users\Chemist\Desktop\ффффффф\кулачество\9857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838809" cy="1838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47664" y="769442"/>
            <a:ext cx="75963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           Иван </a:t>
            </a:r>
            <a:r>
              <a:rPr lang="ru-RU" sz="2400" dirty="0">
                <a:latin typeface="Monotype Corsiva" panose="03010101010201010101" pitchFamily="66" charset="0"/>
              </a:rPr>
              <a:t>пас и свиней,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и </a:t>
            </a:r>
            <a:r>
              <a:rPr lang="ru-RU" sz="2400" dirty="0">
                <a:latin typeface="Monotype Corsiva" panose="03010101010201010101" pitchFamily="66" charset="0"/>
              </a:rPr>
              <a:t>гусей.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latin typeface="Monotype Corsiva" panose="03010101010201010101" pitchFamily="66" charset="0"/>
              </a:rPr>
              <a:t>        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     Когда </a:t>
            </a:r>
            <a:r>
              <a:rPr lang="ru-RU" sz="2400" dirty="0">
                <a:latin typeface="Monotype Corsiva" panose="03010101010201010101" pitchFamily="66" charset="0"/>
              </a:rPr>
              <a:t>ему </a:t>
            </a:r>
            <a:r>
              <a:rPr lang="ru-RU" sz="2400" dirty="0" smtClean="0">
                <a:latin typeface="Monotype Corsiva" panose="03010101010201010101" pitchFamily="66" charset="0"/>
              </a:rPr>
              <a:t>исполнилось </a:t>
            </a:r>
            <a:r>
              <a:rPr lang="ru-RU" sz="2400" dirty="0">
                <a:latin typeface="Monotype Corsiva" panose="03010101010201010101" pitchFamily="66" charset="0"/>
              </a:rPr>
              <a:t>14 лет,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старший </a:t>
            </a:r>
            <a:r>
              <a:rPr lang="ru-RU" sz="2400" dirty="0">
                <a:latin typeface="Monotype Corsiva" panose="03010101010201010101" pitchFamily="66" charset="0"/>
              </a:rPr>
              <a:t>брат Николай научил его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валять </a:t>
            </a:r>
            <a:r>
              <a:rPr lang="ru-RU" sz="2400" dirty="0">
                <a:latin typeface="Monotype Corsiva" panose="03010101010201010101" pitchFamily="66" charset="0"/>
              </a:rPr>
              <a:t>валенки. </a:t>
            </a:r>
            <a:r>
              <a:rPr lang="ru-RU" sz="2400" dirty="0" smtClean="0">
                <a:latin typeface="Monotype Corsiva" panose="03010101010201010101" pitchFamily="66" charset="0"/>
              </a:rPr>
              <a:t>Иван </a:t>
            </a:r>
            <a:r>
              <a:rPr lang="ru-RU" sz="2400" dirty="0">
                <a:latin typeface="Monotype Corsiva" panose="03010101010201010101" pitchFamily="66" charset="0"/>
              </a:rPr>
              <a:t>был очень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способным</a:t>
            </a:r>
            <a:r>
              <a:rPr lang="ru-RU" sz="2400" dirty="0">
                <a:latin typeface="Monotype Corsiva" panose="03010101010201010101" pitchFamily="66" charset="0"/>
              </a:rPr>
              <a:t>, не смотря на то, что не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хватало </a:t>
            </a:r>
            <a:r>
              <a:rPr lang="ru-RU" sz="2400" dirty="0">
                <a:latin typeface="Monotype Corsiva" panose="03010101010201010101" pitchFamily="66" charset="0"/>
              </a:rPr>
              <a:t>роста, он был невысоким, он</a:t>
            </a:r>
            <a:r>
              <a:rPr lang="ru-RU" sz="2400" dirty="0" smtClean="0">
                <a:latin typeface="Monotype Corsiva" panose="03010101010201010101" pitchFamily="66" charset="0"/>
              </a:rPr>
              <a:t>,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</a:t>
            </a:r>
            <a:r>
              <a:rPr lang="ru-RU" sz="2400" dirty="0">
                <a:latin typeface="Monotype Corsiva" panose="03010101010201010101" pitchFamily="66" charset="0"/>
              </a:rPr>
              <a:t>приспособив скамеечку, чтобы было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удобно</a:t>
            </a:r>
            <a:r>
              <a:rPr lang="ru-RU" sz="2400" dirty="0">
                <a:latin typeface="Monotype Corsiva" panose="03010101010201010101" pitchFamily="66" charset="0"/>
              </a:rPr>
              <a:t>, научился и </a:t>
            </a:r>
            <a:r>
              <a:rPr lang="ru-RU" sz="2400" dirty="0" smtClean="0">
                <a:latin typeface="Monotype Corsiva" panose="03010101010201010101" pitchFamily="66" charset="0"/>
              </a:rPr>
              <a:t>начал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</a:t>
            </a:r>
            <a:r>
              <a:rPr lang="ru-RU" sz="2400" dirty="0">
                <a:latin typeface="Monotype Corsiva" panose="03010101010201010101" pitchFamily="66" charset="0"/>
              </a:rPr>
              <a:t>самостоятельно начал валять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 валенки</a:t>
            </a:r>
            <a:r>
              <a:rPr lang="ru-RU" sz="2400" dirty="0">
                <a:latin typeface="Monotype Corsiva" panose="03010101010201010101" pitchFamily="66" charset="0"/>
              </a:rPr>
              <a:t>. Вскоре семье Смирнова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Сергея </a:t>
            </a:r>
            <a:r>
              <a:rPr lang="ru-RU" sz="2400" dirty="0">
                <a:latin typeface="Monotype Corsiva" panose="03010101010201010101" pitchFamily="66" charset="0"/>
              </a:rPr>
              <a:t>удалось выкупить </a:t>
            </a:r>
            <a:r>
              <a:rPr lang="ru-RU" sz="2400" dirty="0" smtClean="0">
                <a:latin typeface="Monotype Corsiva" panose="03010101010201010101" pitchFamily="66" charset="0"/>
              </a:rPr>
              <a:t>старенький</a:t>
            </a: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 </a:t>
            </a:r>
            <a:r>
              <a:rPr lang="ru-RU" sz="2400" dirty="0">
                <a:latin typeface="Monotype Corsiva" panose="03010101010201010101" pitchFamily="66" charset="0"/>
              </a:rPr>
              <a:t>дом, его отремонтировали и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           переехали </a:t>
            </a:r>
            <a:r>
              <a:rPr lang="ru-RU" sz="2400" dirty="0">
                <a:latin typeface="Monotype Corsiva" panose="03010101010201010101" pitchFamily="66" charset="0"/>
              </a:rPr>
              <a:t>туда жить.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92418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Chemist\Desktop\ффффффф\финская война\Finnskitro_6489302_1073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499"/>
            <a:ext cx="8748915" cy="622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83768" y="5294627"/>
            <a:ext cx="6228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1939 году началась «финская война», и 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Смирнова Ивана, 20-летнего парня, забрали 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 срочную действительную службу. </a:t>
            </a:r>
            <a:endParaRPr lang="ru-RU" sz="2000" b="1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 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окончанию срока его действительной службы в армии, в нашу страну приходит большая беда. </a:t>
            </a:r>
          </a:p>
        </p:txBody>
      </p:sp>
      <p:pic>
        <p:nvPicPr>
          <p:cNvPr id="7170" name="Picture 2" descr="C:\Users\Chemist\Desktop\ффффффф\финская война\228-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78151">
            <a:off x="262246" y="522027"/>
            <a:ext cx="2291989" cy="16528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Chemist\Desktop\ффффффф\финская война\attach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0538" y="1823609"/>
            <a:ext cx="2571901" cy="16053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Chemist\Desktop\ффффффф\финская война\4129750e2f2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54796">
            <a:off x="217290" y="2841792"/>
            <a:ext cx="2257774" cy="17970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618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1294</Words>
  <Application>Microsoft Office PowerPoint</Application>
  <PresentationFormat>Экран (4:3)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Участник ВОВ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Салагаева</dc:creator>
  <cp:lastModifiedBy>Егорова</cp:lastModifiedBy>
  <cp:revision>152</cp:revision>
  <dcterms:created xsi:type="dcterms:W3CDTF">2013-11-25T16:17:37Z</dcterms:created>
  <dcterms:modified xsi:type="dcterms:W3CDTF">2014-12-19T05:20:35Z</dcterms:modified>
</cp:coreProperties>
</file>